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D39AE-D1BF-45F9-BE8A-32AFC1E1B1EB}" type="datetimeFigureOut">
              <a:rPr lang="en-US" smtClean="0"/>
              <a:pPr/>
              <a:t>05/08/2021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D43E-F02D-447C-AA6B-FA142F9D6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D39AE-D1BF-45F9-BE8A-32AFC1E1B1EB}" type="datetimeFigureOut">
              <a:rPr lang="en-US" smtClean="0"/>
              <a:pPr/>
              <a:t>05/08/2021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D43E-F02D-447C-AA6B-FA142F9D6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D39AE-D1BF-45F9-BE8A-32AFC1E1B1EB}" type="datetimeFigureOut">
              <a:rPr lang="en-US" smtClean="0"/>
              <a:pPr/>
              <a:t>05/08/2021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D43E-F02D-447C-AA6B-FA142F9D6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D39AE-D1BF-45F9-BE8A-32AFC1E1B1EB}" type="datetimeFigureOut">
              <a:rPr lang="en-US" smtClean="0"/>
              <a:pPr/>
              <a:t>05/08/2021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D43E-F02D-447C-AA6B-FA142F9D6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D39AE-D1BF-45F9-BE8A-32AFC1E1B1EB}" type="datetimeFigureOut">
              <a:rPr lang="en-US" smtClean="0"/>
              <a:pPr/>
              <a:t>05/08/2021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D43E-F02D-447C-AA6B-FA142F9D6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D39AE-D1BF-45F9-BE8A-32AFC1E1B1EB}" type="datetimeFigureOut">
              <a:rPr lang="en-US" smtClean="0"/>
              <a:pPr/>
              <a:t>05/08/2021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D43E-F02D-447C-AA6B-FA142F9D6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D39AE-D1BF-45F9-BE8A-32AFC1E1B1EB}" type="datetimeFigureOut">
              <a:rPr lang="en-US" smtClean="0"/>
              <a:pPr/>
              <a:t>05/08/2021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D43E-F02D-447C-AA6B-FA142F9D6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D39AE-D1BF-45F9-BE8A-32AFC1E1B1EB}" type="datetimeFigureOut">
              <a:rPr lang="en-US" smtClean="0"/>
              <a:pPr/>
              <a:t>05/08/2021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D43E-F02D-447C-AA6B-FA142F9D6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D39AE-D1BF-45F9-BE8A-32AFC1E1B1EB}" type="datetimeFigureOut">
              <a:rPr lang="en-US" smtClean="0"/>
              <a:pPr/>
              <a:t>05/08/2021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D43E-F02D-447C-AA6B-FA142F9D6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D39AE-D1BF-45F9-BE8A-32AFC1E1B1EB}" type="datetimeFigureOut">
              <a:rPr lang="en-US" smtClean="0"/>
              <a:pPr/>
              <a:t>05/08/2021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D43E-F02D-447C-AA6B-FA142F9D6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D39AE-D1BF-45F9-BE8A-32AFC1E1B1EB}" type="datetimeFigureOut">
              <a:rPr lang="en-US" smtClean="0"/>
              <a:pPr/>
              <a:t>05/08/2021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139D43E-F02D-447C-AA6B-FA142F9D6D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BD39AE-D1BF-45F9-BE8A-32AFC1E1B1EB}" type="datetimeFigureOut">
              <a:rPr lang="en-US" smtClean="0"/>
              <a:pPr/>
              <a:t>05/08/2021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39D43E-F02D-447C-AA6B-FA142F9D6D8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../My%20Documents/Downloads/C&#7843;%20nh&#224;%20th&#432;&#417;ng%20nhau%20-%20C&#7849;m%20Ph&#432;&#417;ng%20-%206%20tu&#7893;i%20-%20T&#7843;i_%20lyrics_%20nh&#7841;c%20ch&#7901;%20b&#224;i%20h&#225;t_%20upload%20b&#7903;i%20camvan1078.mp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609600" y="685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</a:rPr>
              <a:t>TRƯỜNG MẦM NON THẠCH CẦU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381000" y="1600200"/>
            <a:ext cx="8001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4000" b="1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endParaRPr lang="en-US" sz="4000" b="1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endParaRPr lang="en-US" sz="4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2054" name="Picture 10" descr="729747d8za2kbusq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4800600"/>
            <a:ext cx="1524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WordArt 15"/>
          <p:cNvSpPr>
            <a:spLocks noChangeArrowheads="1" noChangeShapeType="1" noTextEdit="1"/>
          </p:cNvSpPr>
          <p:nvPr/>
        </p:nvSpPr>
        <p:spPr bwMode="auto">
          <a:xfrm>
            <a:off x="2743200" y="3387436"/>
            <a:ext cx="4038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Đề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tài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Chữ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cái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e – ê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40773" y="2279072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LÀM QUEN CHỮ CÁI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5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6" name="Picture 4" descr="bfb004mz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1676400" y="1447800"/>
            <a:ext cx="6400800" cy="2243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</a:t>
            </a:r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chuyện</a:t>
            </a:r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cùng</a:t>
            </a:r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bé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85800" y="4267200"/>
            <a:ext cx="65532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600" b="1" dirty="0" smtClean="0">
                <a:solidFill>
                  <a:schemeClr val="tx2"/>
                </a:solidFill>
                <a:latin typeface="VNI-Avo" pitchFamily="2" charset="0"/>
              </a:rPr>
              <a:t>Con </a:t>
            </a:r>
            <a:r>
              <a:rPr lang="en-US" sz="10600" b="1" dirty="0" err="1" smtClean="0">
                <a:solidFill>
                  <a:schemeClr val="tx2"/>
                </a:solidFill>
                <a:latin typeface="VNI-Avo" pitchFamily="2" charset="0"/>
              </a:rPr>
              <a:t>v</a:t>
            </a:r>
            <a:r>
              <a:rPr lang="en-US" sz="10600" b="1" dirty="0" err="1" smtClean="0">
                <a:solidFill>
                  <a:srgbClr val="FF00FF"/>
                </a:solidFill>
                <a:latin typeface="VNI-Avo" pitchFamily="2" charset="0"/>
              </a:rPr>
              <a:t>e</a:t>
            </a:r>
            <a:r>
              <a:rPr lang="en-US" sz="10600" b="1" dirty="0" smtClean="0">
                <a:solidFill>
                  <a:srgbClr val="FF00FF"/>
                </a:solidFill>
                <a:latin typeface="VNI-Avo" pitchFamily="2" charset="0"/>
              </a:rPr>
              <a:t> </a:t>
            </a:r>
            <a:endParaRPr lang="en-US" sz="10600" b="1" dirty="0">
              <a:solidFill>
                <a:schemeClr val="tx2"/>
              </a:solidFill>
              <a:latin typeface="VNI-Avo" pitchFamily="2" charset="0"/>
            </a:endParaRPr>
          </a:p>
        </p:txBody>
      </p:sp>
      <p:pic>
        <p:nvPicPr>
          <p:cNvPr id="4" name="Picture 3" descr="v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04799"/>
            <a:ext cx="8610600" cy="38862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438400" y="1524000"/>
            <a:ext cx="4343400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200" b="1">
                <a:solidFill>
                  <a:srgbClr val="FF00FF"/>
                </a:solidFill>
                <a:latin typeface="UTM Avo" pitchFamily="18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09600" y="1066800"/>
            <a:ext cx="3657600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200" b="1" dirty="0">
                <a:solidFill>
                  <a:srgbClr val="FF3300"/>
                </a:solidFill>
                <a:latin typeface="VNI-Avo" pitchFamily="2" charset="0"/>
              </a:rPr>
              <a:t>e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7696200" y="3124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629400" y="1981200"/>
            <a:ext cx="19812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200" b="1" dirty="0">
                <a:latin typeface=".VnArial Narrow" pitchFamily="34" charset="0"/>
              </a:rPr>
              <a:t>E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124200" y="914400"/>
            <a:ext cx="2286000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3600" i="1" dirty="0">
                <a:latin typeface="HP001 4 hàng" pitchFamily="34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57200" y="4953001"/>
            <a:ext cx="86868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600" b="1" dirty="0" smtClean="0">
                <a:solidFill>
                  <a:schemeClr val="tx2"/>
                </a:solidFill>
                <a:latin typeface="UTM Avo" pitchFamily="18" charset="0"/>
              </a:rPr>
              <a:t> </a:t>
            </a:r>
            <a:r>
              <a:rPr lang="en-US" sz="10600" b="1" dirty="0" err="1" smtClean="0">
                <a:solidFill>
                  <a:schemeClr val="tx2"/>
                </a:solidFill>
                <a:latin typeface="UTM Avo" pitchFamily="18" charset="0"/>
              </a:rPr>
              <a:t>ki</a:t>
            </a:r>
            <a:r>
              <a:rPr lang="en-US" sz="10600" b="1" dirty="0" err="1" smtClean="0">
                <a:solidFill>
                  <a:srgbClr val="FF00FF"/>
                </a:solidFill>
                <a:latin typeface="UTM Avo" pitchFamily="18" charset="0"/>
              </a:rPr>
              <a:t>ế</a:t>
            </a:r>
            <a:r>
              <a:rPr lang="en-US" sz="10600" b="1" dirty="0" err="1" smtClean="0">
                <a:solidFill>
                  <a:schemeClr val="tx2"/>
                </a:solidFill>
                <a:latin typeface="UTM Avo" pitchFamily="18" charset="0"/>
              </a:rPr>
              <a:t>n</a:t>
            </a:r>
            <a:r>
              <a:rPr lang="en-US" sz="10600" b="1" dirty="0" smtClean="0">
                <a:solidFill>
                  <a:srgbClr val="FF00FF"/>
                </a:solidFill>
                <a:latin typeface="UTM Avo" pitchFamily="18" charset="0"/>
              </a:rPr>
              <a:t> </a:t>
            </a:r>
            <a:r>
              <a:rPr lang="en-US" sz="10600" b="1" dirty="0" err="1" smtClean="0">
                <a:solidFill>
                  <a:schemeClr val="tx2"/>
                </a:solidFill>
                <a:latin typeface="UTM Avo" pitchFamily="18" charset="0"/>
              </a:rPr>
              <a:t>tha</a:t>
            </a:r>
            <a:r>
              <a:rPr lang="en-US" sz="10600" b="1" dirty="0" smtClean="0">
                <a:solidFill>
                  <a:schemeClr val="tx2"/>
                </a:solidFill>
                <a:latin typeface="UTM Avo" pitchFamily="18" charset="0"/>
              </a:rPr>
              <a:t> </a:t>
            </a:r>
            <a:r>
              <a:rPr lang="en-US" sz="10600" b="1" dirty="0" err="1" smtClean="0">
                <a:solidFill>
                  <a:schemeClr val="tx2"/>
                </a:solidFill>
                <a:latin typeface="UTM Avo" pitchFamily="18" charset="0"/>
              </a:rPr>
              <a:t>mồi</a:t>
            </a:r>
            <a:r>
              <a:rPr lang="en-US" sz="10600" b="1" dirty="0" smtClean="0">
                <a:solidFill>
                  <a:srgbClr val="FF00FF"/>
                </a:solidFill>
                <a:latin typeface="UTM Avo" pitchFamily="18" charset="0"/>
              </a:rPr>
              <a:t> </a:t>
            </a:r>
            <a:endParaRPr lang="en-US" sz="10600" b="1" dirty="0">
              <a:solidFill>
                <a:srgbClr val="FF00FF"/>
              </a:solidFill>
              <a:latin typeface="UTM Avo" pitchFamily="18" charset="0"/>
            </a:endParaRPr>
          </a:p>
        </p:txBody>
      </p:sp>
      <p:pic>
        <p:nvPicPr>
          <p:cNvPr id="7" name="Picture 6" descr="hinh-anh-con-kien-tho-sieng-nang-437-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676400" y="1828800"/>
            <a:ext cx="6172200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200" b="1">
                <a:solidFill>
                  <a:srgbClr val="FF3300"/>
                </a:solidFill>
                <a:latin typeface="UTM Avo" pitchFamily="18" charset="0"/>
              </a:rPr>
              <a:t>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09600" y="1066800"/>
            <a:ext cx="3657600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200" b="1">
                <a:solidFill>
                  <a:srgbClr val="FF3300"/>
                </a:solidFill>
                <a:latin typeface="UTM Avo" pitchFamily="18" charset="0"/>
              </a:rPr>
              <a:t>ê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696200" y="3124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629400" y="1524000"/>
            <a:ext cx="20574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200" b="1" dirty="0">
                <a:solidFill>
                  <a:schemeClr val="hlink"/>
                </a:solidFill>
                <a:latin typeface="UTM Helve" pitchFamily="18" charset="0"/>
              </a:rPr>
              <a:t>Ê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971800" y="914400"/>
            <a:ext cx="2286000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3600" i="1" dirty="0">
                <a:latin typeface="HP001 4 hàng" pitchFamily="34" charset="0"/>
              </a:rPr>
              <a:t>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6223000" y="2895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990600" y="990600"/>
            <a:ext cx="37242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7700" b="1">
                <a:solidFill>
                  <a:srgbClr val="FF3300"/>
                </a:solidFill>
                <a:latin typeface="UTM Avo" pitchFamily="18" charset="0"/>
              </a:rPr>
              <a:t>e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5486400" y="1143000"/>
            <a:ext cx="2590800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7700" b="1">
                <a:solidFill>
                  <a:srgbClr val="FF3300"/>
                </a:solidFill>
                <a:latin typeface="UTM Avo" pitchFamily="18" charset="0"/>
              </a:rPr>
              <a:t>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46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.VnArial Narrow</vt:lpstr>
      <vt:lpstr>Calibri</vt:lpstr>
      <vt:lpstr>Constantia</vt:lpstr>
      <vt:lpstr>HP001 4 hàng</vt:lpstr>
      <vt:lpstr>Times New Roman</vt:lpstr>
      <vt:lpstr>UTM Avo</vt:lpstr>
      <vt:lpstr>UTM Helve</vt:lpstr>
      <vt:lpstr>VNI-Avo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AutoBVT</cp:lastModifiedBy>
  <cp:revision>22</cp:revision>
  <dcterms:created xsi:type="dcterms:W3CDTF">2017-10-18T11:49:12Z</dcterms:created>
  <dcterms:modified xsi:type="dcterms:W3CDTF">2021-05-08T04:06:12Z</dcterms:modified>
</cp:coreProperties>
</file>